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9D5E-B129-4229-B25A-6E2696DEFE34}" v="25" dt="2026-05-25T16:18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9"/>
  </p:normalViewPr>
  <p:slideViewPr>
    <p:cSldViewPr snapToGrid="0">
      <p:cViewPr>
        <p:scale>
          <a:sx n="48" d="100"/>
          <a:sy n="48" d="100"/>
        </p:scale>
        <p:origin x="-272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36E3EF65-C040-45CA-91DE-0E2BADB275E4}"/>
    <pc:docChg chg="undo custSel modSld">
      <pc:chgData name="Junio Pontes" userId="bc667a1304d77c8f" providerId="LiveId" clId="{36E3EF65-C040-45CA-91DE-0E2BADB275E4}" dt="2026-05-25T16:19:22.866" v="406" actId="1076"/>
      <pc:docMkLst>
        <pc:docMk/>
      </pc:docMkLst>
      <pc:sldChg chg="addSp delSp modSp mod">
        <pc:chgData name="Junio Pontes" userId="bc667a1304d77c8f" providerId="LiveId" clId="{36E3EF65-C040-45CA-91DE-0E2BADB275E4}" dt="2026-05-25T16:19:22.866" v="406" actId="1076"/>
        <pc:sldMkLst>
          <pc:docMk/>
          <pc:sldMk cId="1023598868" sldId="256"/>
        </pc:sldMkLst>
        <pc:spChg chg="del mod">
          <ac:chgData name="Junio Pontes" userId="bc667a1304d77c8f" providerId="LiveId" clId="{36E3EF65-C040-45CA-91DE-0E2BADB275E4}" dt="2026-05-25T16:02:53.880" v="7"/>
          <ac:spMkLst>
            <pc:docMk/>
            <pc:sldMk cId="1023598868" sldId="256"/>
            <ac:spMk id="4" creationId="{C6F93E53-97CD-0F84-076B-5D4E89C4A88F}"/>
          </ac:spMkLst>
        </pc:spChg>
        <pc:spChg chg="add del mod">
          <ac:chgData name="Junio Pontes" userId="bc667a1304d77c8f" providerId="LiveId" clId="{36E3EF65-C040-45CA-91DE-0E2BADB275E4}" dt="2026-05-25T16:02:53.871" v="5" actId="478"/>
          <ac:spMkLst>
            <pc:docMk/>
            <pc:sldMk cId="1023598868" sldId="256"/>
            <ac:spMk id="5" creationId="{B123D8E3-C0EA-1D1C-6B11-44E2F621BD43}"/>
          </ac:spMkLst>
        </pc:spChg>
        <pc:spChg chg="add mod">
          <ac:chgData name="Junio Pontes" userId="bc667a1304d77c8f" providerId="LiveId" clId="{36E3EF65-C040-45CA-91DE-0E2BADB275E4}" dt="2026-05-25T16:17:33.201" v="396" actId="255"/>
          <ac:spMkLst>
            <pc:docMk/>
            <pc:sldMk cId="1023598868" sldId="256"/>
            <ac:spMk id="6" creationId="{2F5636D9-2B38-A96D-0330-F4A1C3B1D29C}"/>
          </ac:spMkLst>
        </pc:spChg>
        <pc:spChg chg="add del mod">
          <ac:chgData name="Junio Pontes" userId="bc667a1304d77c8f" providerId="LiveId" clId="{36E3EF65-C040-45CA-91DE-0E2BADB275E4}" dt="2026-05-25T16:04:01.516" v="78" actId="478"/>
          <ac:spMkLst>
            <pc:docMk/>
            <pc:sldMk cId="1023598868" sldId="256"/>
            <ac:spMk id="7" creationId="{75E01C37-018D-A869-E727-A1C518B3ED49}"/>
          </ac:spMkLst>
        </pc:spChg>
        <pc:spChg chg="add mod">
          <ac:chgData name="Junio Pontes" userId="bc667a1304d77c8f" providerId="LiveId" clId="{36E3EF65-C040-45CA-91DE-0E2BADB275E4}" dt="2026-05-25T16:13:26.190" v="280" actId="1076"/>
          <ac:spMkLst>
            <pc:docMk/>
            <pc:sldMk cId="1023598868" sldId="256"/>
            <ac:spMk id="8" creationId="{1A33D381-066D-E06C-435C-C0461C6A7298}"/>
          </ac:spMkLst>
        </pc:spChg>
        <pc:spChg chg="add mod">
          <ac:chgData name="Junio Pontes" userId="bc667a1304d77c8f" providerId="LiveId" clId="{36E3EF65-C040-45CA-91DE-0E2BADB275E4}" dt="2026-05-25T16:04:32.705" v="83" actId="767"/>
          <ac:spMkLst>
            <pc:docMk/>
            <pc:sldMk cId="1023598868" sldId="256"/>
            <ac:spMk id="9" creationId="{C887F2FB-EDAB-552D-D2AB-4355FF5EF4BC}"/>
          </ac:spMkLst>
        </pc:spChg>
        <pc:spChg chg="add del mod">
          <ac:chgData name="Junio Pontes" userId="bc667a1304d77c8f" providerId="LiveId" clId="{36E3EF65-C040-45CA-91DE-0E2BADB275E4}" dt="2026-05-25T16:05:36.738" v="88"/>
          <ac:spMkLst>
            <pc:docMk/>
            <pc:sldMk cId="1023598868" sldId="256"/>
            <ac:spMk id="10" creationId="{5D441FF0-8606-5E10-BB30-C43445556A13}"/>
          </ac:spMkLst>
        </pc:spChg>
        <pc:spChg chg="add del mod">
          <ac:chgData name="Junio Pontes" userId="bc667a1304d77c8f" providerId="LiveId" clId="{36E3EF65-C040-45CA-91DE-0E2BADB275E4}" dt="2026-05-25T16:06:09.490" v="94"/>
          <ac:spMkLst>
            <pc:docMk/>
            <pc:sldMk cId="1023598868" sldId="256"/>
            <ac:spMk id="11" creationId="{EAD9A3DE-7E84-235F-56D3-2C24793072A8}"/>
          </ac:spMkLst>
        </pc:spChg>
        <pc:spChg chg="add mod">
          <ac:chgData name="Junio Pontes" userId="bc667a1304d77c8f" providerId="LiveId" clId="{36E3EF65-C040-45CA-91DE-0E2BADB275E4}" dt="2026-05-25T16:07:33.700" v="123" actId="14100"/>
          <ac:spMkLst>
            <pc:docMk/>
            <pc:sldMk cId="1023598868" sldId="256"/>
            <ac:spMk id="12" creationId="{43EB12E9-8474-2960-EBE0-E1722FCBE2C3}"/>
          </ac:spMkLst>
        </pc:spChg>
        <pc:spChg chg="add mod">
          <ac:chgData name="Junio Pontes" userId="bc667a1304d77c8f" providerId="LiveId" clId="{36E3EF65-C040-45CA-91DE-0E2BADB275E4}" dt="2026-05-25T16:07:47.130" v="127" actId="14100"/>
          <ac:spMkLst>
            <pc:docMk/>
            <pc:sldMk cId="1023598868" sldId="256"/>
            <ac:spMk id="13" creationId="{E7E977A6-E1D0-81F0-D5A8-B8C12FC42E42}"/>
          </ac:spMkLst>
        </pc:spChg>
        <pc:spChg chg="add mod">
          <ac:chgData name="Junio Pontes" userId="bc667a1304d77c8f" providerId="LiveId" clId="{36E3EF65-C040-45CA-91DE-0E2BADB275E4}" dt="2026-05-25T16:09:51.383" v="154" actId="1076"/>
          <ac:spMkLst>
            <pc:docMk/>
            <pc:sldMk cId="1023598868" sldId="256"/>
            <ac:spMk id="14" creationId="{48C4F77B-D13C-DF72-DBDF-14C4B6AB6AB7}"/>
          </ac:spMkLst>
        </pc:spChg>
        <pc:spChg chg="add mod">
          <ac:chgData name="Junio Pontes" userId="bc667a1304d77c8f" providerId="LiveId" clId="{36E3EF65-C040-45CA-91DE-0E2BADB275E4}" dt="2026-05-25T16:12:09.976" v="231" actId="20577"/>
          <ac:spMkLst>
            <pc:docMk/>
            <pc:sldMk cId="1023598868" sldId="256"/>
            <ac:spMk id="15" creationId="{B33D97C0-0E02-6830-6051-272408128AE9}"/>
          </ac:spMkLst>
        </pc:spChg>
        <pc:spChg chg="add mod">
          <ac:chgData name="Junio Pontes" userId="bc667a1304d77c8f" providerId="LiveId" clId="{36E3EF65-C040-45CA-91DE-0E2BADB275E4}" dt="2026-05-25T16:14:28.331" v="319" actId="20577"/>
          <ac:spMkLst>
            <pc:docMk/>
            <pc:sldMk cId="1023598868" sldId="256"/>
            <ac:spMk id="16" creationId="{42602430-CE57-7190-EF62-41E44E32027D}"/>
          </ac:spMkLst>
        </pc:spChg>
        <pc:spChg chg="add mod">
          <ac:chgData name="Junio Pontes" userId="bc667a1304d77c8f" providerId="LiveId" clId="{36E3EF65-C040-45CA-91DE-0E2BADB275E4}" dt="2026-05-25T16:14:26.430" v="318" actId="20577"/>
          <ac:spMkLst>
            <pc:docMk/>
            <pc:sldMk cId="1023598868" sldId="256"/>
            <ac:spMk id="17" creationId="{EE9D6C4B-40AC-9A07-D730-833E7417947C}"/>
          </ac:spMkLst>
        </pc:spChg>
        <pc:spChg chg="add mod">
          <ac:chgData name="Junio Pontes" userId="bc667a1304d77c8f" providerId="LiveId" clId="{36E3EF65-C040-45CA-91DE-0E2BADB275E4}" dt="2026-05-25T16:15:22.248" v="342" actId="20577"/>
          <ac:spMkLst>
            <pc:docMk/>
            <pc:sldMk cId="1023598868" sldId="256"/>
            <ac:spMk id="18" creationId="{673C15F8-F852-ACC3-BF89-1908CB08A8E5}"/>
          </ac:spMkLst>
        </pc:spChg>
        <pc:spChg chg="add mod">
          <ac:chgData name="Junio Pontes" userId="bc667a1304d77c8f" providerId="LiveId" clId="{36E3EF65-C040-45CA-91DE-0E2BADB275E4}" dt="2026-05-25T16:15:43.800" v="353" actId="20577"/>
          <ac:spMkLst>
            <pc:docMk/>
            <pc:sldMk cId="1023598868" sldId="256"/>
            <ac:spMk id="19" creationId="{616B7CCC-C2A0-1D9B-8C12-27FCA648029B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0" creationId="{CA071B1E-9B13-FB98-9CA6-67DC2A85027D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1" creationId="{7930015E-6B10-3093-5683-8B5D6263F877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2" creationId="{D53859ED-58B3-3B21-BECE-5BED51ABD7CF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3" creationId="{DAEA7443-1B18-18A1-B0E7-FFC53F804F11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4" creationId="{733B9EEA-96FD-634C-F342-FD1E4395FD76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5" creationId="{F41D418A-0E88-CA89-0724-0014E4CEE38C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6" creationId="{3890C357-4488-CE53-3DBD-10BD99C4FC67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7" creationId="{EBA7D489-732E-2CD9-3C3E-441A3736B1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9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5636D9-2B38-A96D-0330-F4A1C3B1D29C}"/>
              </a:ext>
            </a:extLst>
          </p:cNvPr>
          <p:cNvSpPr/>
          <p:nvPr/>
        </p:nvSpPr>
        <p:spPr>
          <a:xfrm>
            <a:off x="21945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33D381-066D-E06C-435C-C0461C6A7298}"/>
              </a:ext>
            </a:extLst>
          </p:cNvPr>
          <p:cNvSpPr/>
          <p:nvPr/>
        </p:nvSpPr>
        <p:spPr>
          <a:xfrm>
            <a:off x="171297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E977A6-E1D0-81F0-D5A8-B8C12FC42E42}"/>
              </a:ext>
            </a:extLst>
          </p:cNvPr>
          <p:cNvSpPr/>
          <p:nvPr/>
        </p:nvSpPr>
        <p:spPr>
          <a:xfrm>
            <a:off x="21956759" y="1666518"/>
            <a:ext cx="7371531" cy="249161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4F77B-D13C-DF72-DBDF-14C4B6AB6AB7}"/>
              </a:ext>
            </a:extLst>
          </p:cNvPr>
          <p:cNvSpPr txBox="1"/>
          <p:nvPr/>
        </p:nvSpPr>
        <p:spPr>
          <a:xfrm>
            <a:off x="22059463" y="1943455"/>
            <a:ext cx="7166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MEDICINE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3D97C0-0E02-6830-6051-272408128AE9}"/>
              </a:ext>
            </a:extLst>
          </p:cNvPr>
          <p:cNvSpPr txBox="1"/>
          <p:nvPr/>
        </p:nvSpPr>
        <p:spPr>
          <a:xfrm>
            <a:off x="2194560" y="6995887"/>
            <a:ext cx="2657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 TÍTULO DO TRABALHO TÍTULO DO TRABALHO TÍTULO DO TRABALHO 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3C15F8-F852-ACC3-BF89-1908CB08A8E5}"/>
              </a:ext>
            </a:extLst>
          </p:cNvPr>
          <p:cNvSpPr txBox="1"/>
          <p:nvPr/>
        </p:nvSpPr>
        <p:spPr>
          <a:xfrm>
            <a:off x="2611872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6B7CCC-C2A0-1D9B-8C12-27FCA648029B}"/>
              </a:ext>
            </a:extLst>
          </p:cNvPr>
          <p:cNvSpPr txBox="1"/>
          <p:nvPr/>
        </p:nvSpPr>
        <p:spPr>
          <a:xfrm>
            <a:off x="17528916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A071B1E-9B13-FB98-9CA6-67DC2A85027D}"/>
              </a:ext>
            </a:extLst>
          </p:cNvPr>
          <p:cNvSpPr/>
          <p:nvPr/>
        </p:nvSpPr>
        <p:spPr>
          <a:xfrm>
            <a:off x="21945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30015E-6B10-3093-5683-8B5D6263F877}"/>
              </a:ext>
            </a:extLst>
          </p:cNvPr>
          <p:cNvSpPr/>
          <p:nvPr/>
        </p:nvSpPr>
        <p:spPr>
          <a:xfrm>
            <a:off x="171297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3859ED-58B3-3B21-BECE-5BED51ABD7CF}"/>
              </a:ext>
            </a:extLst>
          </p:cNvPr>
          <p:cNvSpPr txBox="1"/>
          <p:nvPr/>
        </p:nvSpPr>
        <p:spPr>
          <a:xfrm>
            <a:off x="2611872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EA7443-1B18-18A1-B0E7-FFC53F804F11}"/>
              </a:ext>
            </a:extLst>
          </p:cNvPr>
          <p:cNvSpPr txBox="1"/>
          <p:nvPr/>
        </p:nvSpPr>
        <p:spPr>
          <a:xfrm>
            <a:off x="17528916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3B9EEA-96FD-634C-F342-FD1E4395FD76}"/>
              </a:ext>
            </a:extLst>
          </p:cNvPr>
          <p:cNvSpPr txBox="1"/>
          <p:nvPr/>
        </p:nvSpPr>
        <p:spPr>
          <a:xfrm>
            <a:off x="21945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1D418A-0E88-CA89-0724-0014E4CEE38C}"/>
              </a:ext>
            </a:extLst>
          </p:cNvPr>
          <p:cNvSpPr txBox="1"/>
          <p:nvPr/>
        </p:nvSpPr>
        <p:spPr>
          <a:xfrm>
            <a:off x="171297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90C357-4488-CE53-3DBD-10BD99C4FC67}"/>
              </a:ext>
            </a:extLst>
          </p:cNvPr>
          <p:cNvSpPr txBox="1"/>
          <p:nvPr/>
        </p:nvSpPr>
        <p:spPr>
          <a:xfrm>
            <a:off x="21945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A7D489-732E-2CD9-3C3E-441A3736B1B7}"/>
              </a:ext>
            </a:extLst>
          </p:cNvPr>
          <p:cNvSpPr txBox="1"/>
          <p:nvPr/>
        </p:nvSpPr>
        <p:spPr>
          <a:xfrm>
            <a:off x="171297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F12ED7-6B57-DB0F-8F4D-9B04CE92CE5C}"/>
              </a:ext>
            </a:extLst>
          </p:cNvPr>
          <p:cNvSpPr txBox="1"/>
          <p:nvPr/>
        </p:nvSpPr>
        <p:spPr>
          <a:xfrm>
            <a:off x="2194560" y="9269587"/>
            <a:ext cx="2657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421AA0-17E3-739D-45F2-BC4DD63B3574}"/>
              </a:ext>
            </a:extLst>
          </p:cNvPr>
          <p:cNvSpPr txBox="1"/>
          <p:nvPr/>
        </p:nvSpPr>
        <p:spPr>
          <a:xfrm>
            <a:off x="2194559" y="10312181"/>
            <a:ext cx="26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Afiliação: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452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Junio Pontes</dc:creator>
  <cp:lastModifiedBy>Allyson Costa</cp:lastModifiedBy>
  <cp:revision>6</cp:revision>
  <dcterms:created xsi:type="dcterms:W3CDTF">2026-05-25T12:53:29Z</dcterms:created>
  <dcterms:modified xsi:type="dcterms:W3CDTF">2026-05-27T12:31:27Z</dcterms:modified>
</cp:coreProperties>
</file>