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ZqlU8QMSS2NYNjTGvYAdlbqEu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656"/>
    <a:srgbClr val="17A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41FDE-C36B-4386-93F9-2978C1403042}" v="5" dt="2025-06-06T15:22:04.777"/>
  </p1510:revLst>
</p1510:revInfo>
</file>

<file path=ppt/tableStyles.xml><?xml version="1.0" encoding="utf-8"?>
<a:tblStyleLst xmlns:a="http://schemas.openxmlformats.org/drawingml/2006/main" def="{E393D833-2C20-46FE-898F-0FB3FC25C8BF}">
  <a:tblStyle styleId="{E393D833-2C20-46FE-898F-0FB3FC25C8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770" autoAdjust="0"/>
  </p:normalViewPr>
  <p:slideViewPr>
    <p:cSldViewPr snapToGrid="0">
      <p:cViewPr varScale="1">
        <p:scale>
          <a:sx n="11" d="100"/>
          <a:sy n="11" d="100"/>
        </p:scale>
        <p:origin x="200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9" Type="http://schemas.microsoft.com/office/2016/11/relationships/changesInfo" Target="changesInfos/changesInfo1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io Pontes" userId="bc667a1304d77c8f" providerId="LiveId" clId="{88141FDE-C36B-4386-93F9-2978C1403042}"/>
    <pc:docChg chg="modSld modMainMaster">
      <pc:chgData name="Junio Pontes" userId="bc667a1304d77c8f" providerId="LiveId" clId="{88141FDE-C36B-4386-93F9-2978C1403042}" dt="2025-06-06T15:22:04.777" v="4"/>
      <pc:docMkLst>
        <pc:docMk/>
      </pc:docMkLst>
      <pc:sldChg chg="setBg">
        <pc:chgData name="Junio Pontes" userId="bc667a1304d77c8f" providerId="LiveId" clId="{88141FDE-C36B-4386-93F9-2978C1403042}" dt="2025-06-06T15:22:04.777" v="4"/>
        <pc:sldMkLst>
          <pc:docMk/>
          <pc:sldMk cId="3881807409" sldId="261"/>
        </pc:sldMkLst>
      </pc:sldChg>
      <pc:sldMasterChg chg="setBg modSldLayout">
        <pc:chgData name="Junio Pontes" userId="bc667a1304d77c8f" providerId="LiveId" clId="{88141FDE-C36B-4386-93F9-2978C1403042}" dt="2025-06-06T15:22:04.777" v="4"/>
        <pc:sldMasterMkLst>
          <pc:docMk/>
          <pc:sldMasterMk cId="0" sldId="2147483648"/>
        </pc:sldMasterMkLst>
        <pc:sldLayoutChg chg="setBg">
          <pc:chgData name="Junio Pontes" userId="bc667a1304d77c8f" providerId="LiveId" clId="{88141FDE-C36B-4386-93F9-2978C1403042}" dt="2025-06-06T15:22:04.777" v="4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Junio Pontes" userId="bc667a1304d77c8f" providerId="LiveId" clId="{88141FDE-C36B-4386-93F9-2978C1403042}" dt="2025-06-06T15:22:04.777" v="4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Junio Pontes" userId="bc667a1304d77c8f" providerId="LiveId" clId="{88141FDE-C36B-4386-93F9-2978C1403042}" dt="2025-06-06T15:22:04.777" v="4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Junio Pontes" userId="bc667a1304d77c8f" providerId="LiveId" clId="{88141FDE-C36B-4386-93F9-2978C1403042}" dt="2025-06-06T15:22:04.777" v="4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Junio Pontes" userId="bc667a1304d77c8f" providerId="LiveId" clId="{88141FDE-C36B-4386-93F9-2978C1403042}" dt="2025-06-06T15:22:04.777" v="4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Junio Pontes" userId="bc667a1304d77c8f" providerId="LiveId" clId="{88141FDE-C36B-4386-93F9-2978C1403042}" dt="2025-06-06T15:22:04.777" v="4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Junio Pontes" userId="bc667a1304d77c8f" providerId="LiveId" clId="{88141FDE-C36B-4386-93F9-2978C1403042}" dt="2025-06-06T15:22:04.777" v="4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Junio Pontes" userId="bc667a1304d77c8f" providerId="LiveId" clId="{88141FDE-C36B-4386-93F9-2978C1403042}" dt="2025-06-06T15:22:04.777" v="4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Junio Pontes" userId="bc667a1304d77c8f" providerId="LiveId" clId="{88141FDE-C36B-4386-93F9-2978C1403042}" dt="2025-06-06T15:22:04.777" v="4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Junio Pontes" userId="bc667a1304d77c8f" providerId="LiveId" clId="{88141FDE-C36B-4386-93F9-2978C1403042}" dt="2025-06-06T15:22:04.777" v="4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Junio Pontes" userId="bc667a1304d77c8f" providerId="LiveId" clId="{76E5E11D-238A-4050-8B65-A954DF704C1B}"/>
    <pc:docChg chg="modSld">
      <pc:chgData name="Junio Pontes" userId="bc667a1304d77c8f" providerId="LiveId" clId="{76E5E11D-238A-4050-8B65-A954DF704C1B}" dt="2025-06-05T03:50:01.338" v="0" actId="1076"/>
      <pc:docMkLst>
        <pc:docMk/>
      </pc:docMkLst>
      <pc:sldChg chg="modSp mod">
        <pc:chgData name="Junio Pontes" userId="bc667a1304d77c8f" providerId="LiveId" clId="{76E5E11D-238A-4050-8B65-A954DF704C1B}" dt="2025-06-05T03:50:01.338" v="0" actId="1076"/>
        <pc:sldMkLst>
          <pc:docMk/>
          <pc:sldMk cId="3881807409" sldId="261"/>
        </pc:sldMkLst>
        <pc:spChg chg="mod">
          <ac:chgData name="Junio Pontes" userId="bc667a1304d77c8f" providerId="LiveId" clId="{76E5E11D-238A-4050-8B65-A954DF704C1B}" dt="2025-06-05T03:50:01.338" v="0" actId="1076"/>
          <ac:spMkLst>
            <pc:docMk/>
            <pc:sldMk cId="3881807409" sldId="261"/>
            <ac:spMk id="50" creationId="{44137B46-914F-38AC-A1C9-2E7FD43FFA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535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90;p1">
            <a:extLst>
              <a:ext uri="{FF2B5EF4-FFF2-40B4-BE49-F238E27FC236}">
                <a16:creationId xmlns:a16="http://schemas.microsoft.com/office/drawing/2014/main" id="{81A85F52-CFCB-D7EC-4EDB-4B4036455B9E}"/>
              </a:ext>
            </a:extLst>
          </p:cNvPr>
          <p:cNvSpPr txBox="1"/>
          <p:nvPr/>
        </p:nvSpPr>
        <p:spPr>
          <a:xfrm>
            <a:off x="1668150" y="12449283"/>
            <a:ext cx="13730400" cy="868420"/>
          </a:xfrm>
          <a:prstGeom prst="roundRect">
            <a:avLst/>
          </a:prstGeom>
          <a:solidFill>
            <a:srgbClr val="0B565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1"/>
              <a:buFont typeface="Arial"/>
              <a:buNone/>
            </a:pPr>
            <a:r>
              <a:rPr lang="pt-BR" sz="45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/>
          </a:p>
        </p:txBody>
      </p:sp>
      <p:sp>
        <p:nvSpPr>
          <p:cNvPr id="50" name="Google Shape;92;p1">
            <a:extLst>
              <a:ext uri="{FF2B5EF4-FFF2-40B4-BE49-F238E27FC236}">
                <a16:creationId xmlns:a16="http://schemas.microsoft.com/office/drawing/2014/main" id="{44137B46-914F-38AC-A1C9-2E7FD43FFAC6}"/>
              </a:ext>
            </a:extLst>
          </p:cNvPr>
          <p:cNvSpPr txBox="1"/>
          <p:nvPr/>
        </p:nvSpPr>
        <p:spPr>
          <a:xfrm>
            <a:off x="17371728" y="30163488"/>
            <a:ext cx="13441096" cy="868420"/>
          </a:xfrm>
          <a:prstGeom prst="roundRect">
            <a:avLst/>
          </a:prstGeom>
          <a:solidFill>
            <a:srgbClr val="0B565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53" name="Google Shape;95;p1">
            <a:extLst>
              <a:ext uri="{FF2B5EF4-FFF2-40B4-BE49-F238E27FC236}">
                <a16:creationId xmlns:a16="http://schemas.microsoft.com/office/drawing/2014/main" id="{51CFC145-17FC-8DBB-7CC7-83A3E3B204B9}"/>
              </a:ext>
            </a:extLst>
          </p:cNvPr>
          <p:cNvSpPr txBox="1"/>
          <p:nvPr/>
        </p:nvSpPr>
        <p:spPr>
          <a:xfrm>
            <a:off x="2078181" y="30163488"/>
            <a:ext cx="13767559" cy="857974"/>
          </a:xfrm>
          <a:prstGeom prst="roundRect">
            <a:avLst/>
          </a:prstGeom>
          <a:solidFill>
            <a:srgbClr val="0B5656"/>
          </a:solidFill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1"/>
              <a:buFont typeface="Arial"/>
              <a:buNone/>
            </a:pPr>
            <a:r>
              <a:rPr lang="pt-BR" sz="45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METHODS </a:t>
            </a:r>
            <a:endParaRPr sz="4501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101;p1">
            <a:extLst>
              <a:ext uri="{FF2B5EF4-FFF2-40B4-BE49-F238E27FC236}">
                <a16:creationId xmlns:a16="http://schemas.microsoft.com/office/drawing/2014/main" id="{0F5A5CBD-9C9C-7AF9-BCC8-2516538382DD}"/>
              </a:ext>
            </a:extLst>
          </p:cNvPr>
          <p:cNvSpPr txBox="1"/>
          <p:nvPr/>
        </p:nvSpPr>
        <p:spPr>
          <a:xfrm>
            <a:off x="17000004" y="12449283"/>
            <a:ext cx="13729551" cy="867600"/>
          </a:xfrm>
          <a:prstGeom prst="roundRect">
            <a:avLst/>
          </a:prstGeom>
          <a:solidFill>
            <a:srgbClr val="0B5656"/>
          </a:solidFill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1"/>
              <a:buFont typeface="Arial"/>
              <a:buNone/>
            </a:pPr>
            <a:r>
              <a:rPr lang="pt-BR" sz="45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4501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105;p1">
            <a:extLst>
              <a:ext uri="{FF2B5EF4-FFF2-40B4-BE49-F238E27FC236}">
                <a16:creationId xmlns:a16="http://schemas.microsoft.com/office/drawing/2014/main" id="{02A77B08-64E9-0145-3BB9-1F046C9D5D23}"/>
              </a:ext>
            </a:extLst>
          </p:cNvPr>
          <p:cNvSpPr txBox="1"/>
          <p:nvPr/>
        </p:nvSpPr>
        <p:spPr>
          <a:xfrm>
            <a:off x="1638937" y="8611621"/>
            <a:ext cx="29061406" cy="14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75" tIns="38975" rIns="77975" bIns="389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endParaRPr sz="3600" b="1" baseline="-25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700" b="1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Afiliação dos autores</a:t>
            </a:r>
            <a:endParaRPr sz="2700" b="1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106;p1">
            <a:extLst>
              <a:ext uri="{FF2B5EF4-FFF2-40B4-BE49-F238E27FC236}">
                <a16:creationId xmlns:a16="http://schemas.microsoft.com/office/drawing/2014/main" id="{6CDCE496-FDA8-BFEB-8DB0-EC64B2C71FF8}"/>
              </a:ext>
            </a:extLst>
          </p:cNvPr>
          <p:cNvSpPr/>
          <p:nvPr/>
        </p:nvSpPr>
        <p:spPr>
          <a:xfrm>
            <a:off x="0" y="5708941"/>
            <a:ext cx="32339281" cy="119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0B5656"/>
                </a:solidFill>
                <a:latin typeface="Arial"/>
                <a:ea typeface="Arial"/>
                <a:cs typeface="Arial"/>
                <a:sym typeface="Arial"/>
              </a:rPr>
              <a:t>TÍTULO DO RESUMO</a:t>
            </a:r>
            <a:endParaRPr lang="pt-BR" dirty="0">
              <a:solidFill>
                <a:srgbClr val="0B5656"/>
              </a:solidFill>
            </a:endParaRPr>
          </a:p>
        </p:txBody>
      </p:sp>
      <p:sp>
        <p:nvSpPr>
          <p:cNvPr id="65" name="Google Shape;107;p1">
            <a:extLst>
              <a:ext uri="{FF2B5EF4-FFF2-40B4-BE49-F238E27FC236}">
                <a16:creationId xmlns:a16="http://schemas.microsoft.com/office/drawing/2014/main" id="{264EC9E6-B940-FD6B-36EB-CF4D8E3AA66C}"/>
              </a:ext>
            </a:extLst>
          </p:cNvPr>
          <p:cNvSpPr/>
          <p:nvPr/>
        </p:nvSpPr>
        <p:spPr>
          <a:xfrm>
            <a:off x="-45719" y="4488156"/>
            <a:ext cx="8046720" cy="97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B5656"/>
                </a:solidFill>
              </a:rPr>
              <a:t>Número da inscrição</a:t>
            </a:r>
            <a:endParaRPr sz="1000" dirty="0">
              <a:solidFill>
                <a:srgbClr val="0B565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E66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7;p1">
            <a:extLst>
              <a:ext uri="{FF2B5EF4-FFF2-40B4-BE49-F238E27FC236}">
                <a16:creationId xmlns:a16="http://schemas.microsoft.com/office/drawing/2014/main" id="{6A88F4EF-A0A4-C8D4-7260-F39D070F5BB6}"/>
              </a:ext>
            </a:extLst>
          </p:cNvPr>
          <p:cNvSpPr/>
          <p:nvPr/>
        </p:nvSpPr>
        <p:spPr>
          <a:xfrm>
            <a:off x="24292561" y="4541536"/>
            <a:ext cx="8046720" cy="97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B5656"/>
                </a:solidFill>
              </a:rPr>
              <a:t>Area do Resumo</a:t>
            </a:r>
            <a:endParaRPr sz="1000" dirty="0">
              <a:solidFill>
                <a:srgbClr val="0B565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E663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80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17</Words>
  <Application>Microsoft Office PowerPoint</Application>
  <PresentationFormat>Personalizar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Jhemerson Paes</dc:creator>
  <cp:lastModifiedBy>Junio Pontes</cp:lastModifiedBy>
  <cp:revision>84</cp:revision>
  <dcterms:created xsi:type="dcterms:W3CDTF">2022-11-19T15:16:33Z</dcterms:created>
  <dcterms:modified xsi:type="dcterms:W3CDTF">2025-06-06T15:22:06Z</dcterms:modified>
</cp:coreProperties>
</file>